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587">
          <p15:clr>
            <a:srgbClr val="9AA0A6"/>
          </p15:clr>
        </p15:guide>
      </p15:sldGuideLst>
    </p:ext>
    <p:ext uri="GoogleSlidesCustomDataVersion2">
      <go:slidesCustomData xmlns:go="http://customooxmlschemas.google.com/" r:id="rId10" roundtripDataSignature="AMtx7mhLUUVZ+DefKuodrtZxSPnksxkc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  <p:guide pos="1587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customschemas.google.com/relationships/presentationmetadata" Target="metadata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" name="Google Shape;6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" name="Google Shape;7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5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5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1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2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3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3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Relationship Id="rId4" Type="http://schemas.openxmlformats.org/officeDocument/2006/relationships/image" Target="../media/image5.jpg"/><Relationship Id="rId5" Type="http://schemas.openxmlformats.org/officeDocument/2006/relationships/image" Target="../media/image2.jpg"/><Relationship Id="rId6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42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>
            <p:ph idx="1" type="subTitle"/>
          </p:nvPr>
        </p:nvSpPr>
        <p:spPr>
          <a:xfrm>
            <a:off x="0" y="2187475"/>
            <a:ext cx="9144000" cy="21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9165"/>
              <a:buNone/>
            </a:pPr>
            <a:r>
              <a:rPr b="1" lang="en-GB" sz="4376">
                <a:solidFill>
                  <a:srgbClr val="FF6700"/>
                </a:solidFill>
              </a:rPr>
              <a:t>2026</a:t>
            </a:r>
            <a:endParaRPr b="1" sz="4376">
              <a:solidFill>
                <a:srgbClr val="FF6700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4594"/>
              <a:buNone/>
            </a:pPr>
            <a:r>
              <a:t/>
            </a:r>
            <a:endParaRPr b="1" sz="3200">
              <a:solidFill>
                <a:srgbClr val="F36F27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4594"/>
              <a:buNone/>
            </a:pPr>
            <a:r>
              <a:rPr b="1" lang="en-GB" sz="3200">
                <a:solidFill>
                  <a:srgbClr val="FF6700"/>
                </a:solidFill>
              </a:rPr>
              <a:t>National K-12 Student Ceramic Works</a:t>
            </a:r>
            <a:endParaRPr b="1" sz="3200">
              <a:solidFill>
                <a:srgbClr val="FF6700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 b="1">
              <a:solidFill>
                <a:srgbClr val="FF6700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b="1" lang="en-GB">
                <a:solidFill>
                  <a:srgbClr val="FF6700"/>
                </a:solidFill>
              </a:rPr>
              <a:t>Guidelines for presentation</a:t>
            </a:r>
            <a:endParaRPr b="1">
              <a:solidFill>
                <a:srgbClr val="FF6700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b="1" lang="en-GB">
                <a:solidFill>
                  <a:srgbClr val="E69138"/>
                </a:solidFill>
              </a:rPr>
              <a:t> </a:t>
            </a:r>
            <a:endParaRPr b="1">
              <a:solidFill>
                <a:srgbClr val="E69138"/>
              </a:solidFill>
            </a:endParaRPr>
          </a:p>
        </p:txBody>
      </p:sp>
      <p:pic>
        <p:nvPicPr>
          <p:cNvPr id="55" name="Google Shape;55;p1" title="CG 2026 Logo.png"/>
          <p:cNvPicPr preferRelativeResize="0"/>
          <p:nvPr/>
        </p:nvPicPr>
        <p:blipFill rotWithShape="1">
          <a:blip r:embed="rId3">
            <a:alphaModFix/>
          </a:blip>
          <a:srcRect b="6581" l="0" r="0" t="6590"/>
          <a:stretch/>
        </p:blipFill>
        <p:spPr>
          <a:xfrm>
            <a:off x="961425" y="814657"/>
            <a:ext cx="7221174" cy="98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" title="M Logo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60270" y="4434125"/>
            <a:ext cx="690230" cy="60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42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GB">
                <a:solidFill>
                  <a:srgbClr val="FF6700"/>
                </a:solidFill>
              </a:rPr>
              <a:t>Instructions for teachers</a:t>
            </a:r>
            <a:endParaRPr b="1">
              <a:solidFill>
                <a:srgbClr val="FF6700"/>
              </a:solidFill>
            </a:endParaRPr>
          </a:p>
        </p:txBody>
      </p:sp>
      <p:sp>
        <p:nvSpPr>
          <p:cNvPr id="62" name="Google Shape;62;p2"/>
          <p:cNvSpPr txBox="1"/>
          <p:nvPr>
            <p:ph idx="1" type="body"/>
          </p:nvPr>
        </p:nvSpPr>
        <p:spPr>
          <a:xfrm>
            <a:off x="311700" y="101772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GB" sz="7200">
                <a:solidFill>
                  <a:schemeClr val="dk1"/>
                </a:solidFill>
              </a:rPr>
              <a:t>We would appreciate it if you follow these instructions for submitting your photos. This will make the compilation of the digital presentation easier for the Clay Gulgong team.</a:t>
            </a:r>
            <a:endParaRPr sz="72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GB" sz="6400">
                <a:solidFill>
                  <a:schemeClr val="dk1"/>
                </a:solidFill>
              </a:rPr>
              <a:t>Make a copy of this sample presentation. (File &gt; Make a copy)</a:t>
            </a:r>
            <a:endParaRPr sz="64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GB" sz="6400">
                <a:solidFill>
                  <a:schemeClr val="dk1"/>
                </a:solidFill>
              </a:rPr>
              <a:t>Change the title to the name of your school</a:t>
            </a:r>
            <a:endParaRPr sz="64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GB" sz="6400">
                <a:solidFill>
                  <a:schemeClr val="dk1"/>
                </a:solidFill>
              </a:rPr>
              <a:t>Up to five slides per school in total </a:t>
            </a:r>
            <a:endParaRPr sz="64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GB" sz="6400">
                <a:solidFill>
                  <a:schemeClr val="dk1"/>
                </a:solidFill>
              </a:rPr>
              <a:t>No more than 3 works per slide from the one year group. </a:t>
            </a:r>
            <a:endParaRPr sz="64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GB" sz="6400">
                <a:solidFill>
                  <a:schemeClr val="dk1"/>
                </a:solidFill>
              </a:rPr>
              <a:t>Works can be from a range of year groups or all from the same year group</a:t>
            </a:r>
            <a:endParaRPr sz="64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GB" sz="6400">
                <a:solidFill>
                  <a:schemeClr val="dk1"/>
                </a:solidFill>
              </a:rPr>
              <a:t>Please use the format in the slide presentation only including font style and design. Do not alter these.</a:t>
            </a:r>
            <a:endParaRPr sz="6400">
              <a:solidFill>
                <a:srgbClr val="000000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GB" sz="6400">
                <a:solidFill>
                  <a:schemeClr val="dk1"/>
                </a:solidFill>
              </a:rPr>
              <a:t>Photographs need to be taken against a plain white or plain black background only. Images should be 300dpi and in jpeg format</a:t>
            </a:r>
            <a:endParaRPr sz="64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GB" sz="6400">
                <a:solidFill>
                  <a:schemeClr val="dk1"/>
                </a:solidFill>
              </a:rPr>
              <a:t>Please do not include shots that include images of students at all or art room spaces.</a:t>
            </a:r>
            <a:endParaRPr sz="6400">
              <a:solidFill>
                <a:schemeClr val="dk1"/>
              </a:solidFill>
            </a:endParaRPr>
          </a:p>
          <a:p>
            <a:pPr indent="-22859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t/>
            </a:r>
            <a:endParaRPr sz="1500">
              <a:solidFill>
                <a:srgbClr val="000000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5882"/>
              <a:buNone/>
            </a:pPr>
            <a:r>
              <a:t/>
            </a:r>
            <a:endParaRPr sz="6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63" name="Google Shape;63;p2" title="M Logo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60270" y="4434125"/>
            <a:ext cx="690230" cy="60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42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"/>
          <p:cNvSpPr txBox="1"/>
          <p:nvPr>
            <p:ph type="title"/>
          </p:nvPr>
        </p:nvSpPr>
        <p:spPr>
          <a:xfrm>
            <a:off x="245850" y="4533100"/>
            <a:ext cx="7975200" cy="42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GB" sz="1820">
                <a:solidFill>
                  <a:srgbClr val="F36F27"/>
                </a:solidFill>
              </a:rPr>
              <a:t>School Name, State, Year level</a:t>
            </a:r>
            <a:endParaRPr b="1" sz="1820">
              <a:solidFill>
                <a:srgbClr val="F36F27"/>
              </a:solidFill>
            </a:endParaRPr>
          </a:p>
        </p:txBody>
      </p:sp>
      <p:pic>
        <p:nvPicPr>
          <p:cNvPr id="69" name="Google Shape;69;p3"/>
          <p:cNvPicPr preferRelativeResize="0"/>
          <p:nvPr/>
        </p:nvPicPr>
        <p:blipFill rotWithShape="1">
          <a:blip r:embed="rId3">
            <a:alphaModFix/>
          </a:blip>
          <a:srcRect b="0" l="19096" r="8126" t="0"/>
          <a:stretch/>
        </p:blipFill>
        <p:spPr>
          <a:xfrm>
            <a:off x="3614813" y="212725"/>
            <a:ext cx="1993350" cy="3908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3"/>
          <p:cNvPicPr preferRelativeResize="0"/>
          <p:nvPr/>
        </p:nvPicPr>
        <p:blipFill rotWithShape="1">
          <a:blip r:embed="rId4">
            <a:alphaModFix/>
          </a:blip>
          <a:srcRect b="4988" l="9774" r="13017" t="0"/>
          <a:stretch/>
        </p:blipFill>
        <p:spPr>
          <a:xfrm>
            <a:off x="925549" y="212725"/>
            <a:ext cx="2112373" cy="3908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3"/>
          <p:cNvPicPr preferRelativeResize="0"/>
          <p:nvPr/>
        </p:nvPicPr>
        <p:blipFill rotWithShape="1">
          <a:blip r:embed="rId5">
            <a:alphaModFix/>
          </a:blip>
          <a:srcRect b="0" l="13891" r="13795" t="0"/>
          <a:stretch/>
        </p:blipFill>
        <p:spPr>
          <a:xfrm>
            <a:off x="6185050" y="212725"/>
            <a:ext cx="1881042" cy="3908577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3"/>
          <p:cNvSpPr txBox="1"/>
          <p:nvPr/>
        </p:nvSpPr>
        <p:spPr>
          <a:xfrm>
            <a:off x="950275" y="4132900"/>
            <a:ext cx="1993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First name only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3"/>
          <p:cNvSpPr txBox="1"/>
          <p:nvPr/>
        </p:nvSpPr>
        <p:spPr>
          <a:xfrm>
            <a:off x="3614825" y="4132900"/>
            <a:ext cx="1993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First name only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3"/>
          <p:cNvSpPr txBox="1"/>
          <p:nvPr/>
        </p:nvSpPr>
        <p:spPr>
          <a:xfrm>
            <a:off x="6185075" y="4132900"/>
            <a:ext cx="1993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First name only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" name="Google Shape;75;p3" title="M Logo 2026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360270" y="4434125"/>
            <a:ext cx="690230" cy="60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42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GB">
                <a:solidFill>
                  <a:srgbClr val="FF6700"/>
                </a:solidFill>
              </a:rPr>
              <a:t>Sharing your finished submission</a:t>
            </a:r>
            <a:endParaRPr b="1">
              <a:solidFill>
                <a:srgbClr val="FF6700"/>
              </a:solidFill>
            </a:endParaRPr>
          </a:p>
        </p:txBody>
      </p:sp>
      <p:sp>
        <p:nvSpPr>
          <p:cNvPr id="81" name="Google Shape;81;p4"/>
          <p:cNvSpPr txBox="1"/>
          <p:nvPr>
            <p:ph idx="1" type="body"/>
          </p:nvPr>
        </p:nvSpPr>
        <p:spPr>
          <a:xfrm>
            <a:off x="165925" y="1086025"/>
            <a:ext cx="3212700" cy="3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3432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When you have finished adding your photos and information, share this presentation with the Clay Gulgong team via this email address. </a:t>
            </a:r>
            <a:endParaRPr>
              <a:solidFill>
                <a:schemeClr val="dk1"/>
              </a:solidFill>
            </a:endParaRPr>
          </a:p>
          <a:p>
            <a:pPr indent="-33432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6700"/>
              </a:buClr>
              <a:buSzPts val="1800"/>
              <a:buChar char="●"/>
            </a:pPr>
            <a:r>
              <a:rPr lang="en-GB">
                <a:solidFill>
                  <a:srgbClr val="FF6700"/>
                </a:solidFill>
              </a:rPr>
              <a:t>K-12</a:t>
            </a:r>
            <a:r>
              <a:rPr lang="en-GB">
                <a:solidFill>
                  <a:srgbClr val="FF6700"/>
                </a:solidFill>
              </a:rPr>
              <a:t>@claygulgong.com</a:t>
            </a:r>
            <a:endParaRPr>
              <a:solidFill>
                <a:srgbClr val="FF6700"/>
              </a:solidFill>
            </a:endParaRPr>
          </a:p>
          <a:p>
            <a:pPr indent="-334327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When you share make sure that you change the access permissions. 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82" name="Google Shape;82;p4"/>
          <p:cNvPicPr preferRelativeResize="0"/>
          <p:nvPr/>
        </p:nvPicPr>
        <p:blipFill rotWithShape="1">
          <a:blip r:embed="rId3">
            <a:alphaModFix/>
          </a:blip>
          <a:srcRect b="0" l="11527" r="0" t="0"/>
          <a:stretch/>
        </p:blipFill>
        <p:spPr>
          <a:xfrm>
            <a:off x="3635150" y="1217825"/>
            <a:ext cx="5282601" cy="328570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3" name="Google Shape;83;p4"/>
          <p:cNvSpPr/>
          <p:nvPr/>
        </p:nvSpPr>
        <p:spPr>
          <a:xfrm>
            <a:off x="4268650" y="2865875"/>
            <a:ext cx="3062100" cy="1342500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4"/>
          <p:cNvSpPr/>
          <p:nvPr/>
        </p:nvSpPr>
        <p:spPr>
          <a:xfrm>
            <a:off x="7888700" y="3333475"/>
            <a:ext cx="799500" cy="467700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" name="Google Shape;85;p4" title="M Logo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13275" y="4567325"/>
            <a:ext cx="537225" cy="46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